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9"/>
  </p:handoutMasterIdLst>
  <p:sldIdLst>
    <p:sldId id="265" r:id="rId2"/>
    <p:sldId id="257" r:id="rId3"/>
    <p:sldId id="258" r:id="rId4"/>
    <p:sldId id="259" r:id="rId5"/>
    <p:sldId id="260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4" r:id="rId23"/>
    <p:sldId id="333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50" r:id="rId32"/>
    <p:sldId id="351" r:id="rId33"/>
    <p:sldId id="352" r:id="rId34"/>
    <p:sldId id="261" r:id="rId35"/>
    <p:sldId id="262" r:id="rId36"/>
    <p:sldId id="264" r:id="rId37"/>
    <p:sldId id="263" r:id="rId38"/>
    <p:sldId id="266" r:id="rId39"/>
    <p:sldId id="267" r:id="rId40"/>
    <p:sldId id="268" r:id="rId41"/>
    <p:sldId id="269" r:id="rId42"/>
    <p:sldId id="278" r:id="rId43"/>
    <p:sldId id="279" r:id="rId44"/>
    <p:sldId id="280" r:id="rId45"/>
    <p:sldId id="291" r:id="rId46"/>
    <p:sldId id="292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9" r:id="rId55"/>
    <p:sldId id="288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42" r:id="rId70"/>
    <p:sldId id="343" r:id="rId71"/>
    <p:sldId id="344" r:id="rId72"/>
    <p:sldId id="345" r:id="rId73"/>
    <p:sldId id="346" r:id="rId74"/>
    <p:sldId id="347" r:id="rId75"/>
    <p:sldId id="349" r:id="rId76"/>
    <p:sldId id="348" r:id="rId77"/>
    <p:sldId id="273" r:id="rId78"/>
    <p:sldId id="271" r:id="rId79"/>
    <p:sldId id="272" r:id="rId80"/>
    <p:sldId id="270" r:id="rId81"/>
    <p:sldId id="274" r:id="rId82"/>
    <p:sldId id="275" r:id="rId83"/>
    <p:sldId id="276" r:id="rId84"/>
    <p:sldId id="277" r:id="rId85"/>
    <p:sldId id="302" r:id="rId86"/>
    <p:sldId id="303" r:id="rId87"/>
    <p:sldId id="304" r:id="rId88"/>
    <p:sldId id="353" r:id="rId89"/>
    <p:sldId id="305" r:id="rId90"/>
    <p:sldId id="306" r:id="rId91"/>
    <p:sldId id="307" r:id="rId92"/>
    <p:sldId id="308" r:id="rId93"/>
    <p:sldId id="309" r:id="rId94"/>
    <p:sldId id="310" r:id="rId95"/>
    <p:sldId id="311" r:id="rId96"/>
    <p:sldId id="312" r:id="rId97"/>
    <p:sldId id="354" r:id="rId9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B2A19-7D5F-4934-A530-E35F30C58E1D}" type="datetimeFigureOut">
              <a:rPr lang="pl-PL" smtClean="0"/>
              <a:t>01.03.2018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C55CE-40B5-444A-A79F-6F95A25A74BC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8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590A6-6E6B-40A6-9C29-8A02E73761CC}" type="datetimeFigureOut">
              <a:rPr lang="pl-PL" smtClean="0"/>
              <a:pPr/>
              <a:t>01.03.2018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B873-1C08-49C6-AABF-6A2F4A1086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4282" y="0"/>
            <a:ext cx="8929718" cy="2500306"/>
          </a:xfrm>
        </p:spPr>
        <p:txBody>
          <a:bodyPr>
            <a:normAutofit fontScale="90000"/>
          </a:bodyPr>
          <a:lstStyle/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Projekt</a:t>
            </a: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 ,,Wysokie kompetencje uczniów V LO – Inwestycją w przyszłość ‘’</a:t>
            </a: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endParaRPr lang="pl-PL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2214554"/>
            <a:ext cx="9144000" cy="4429156"/>
          </a:xfrm>
        </p:spPr>
        <p:txBody>
          <a:bodyPr>
            <a:normAutofit lnSpcReduction="10000"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 ramach projektu w I semestrze 2017/2018 prowadzono:</a:t>
            </a:r>
            <a:br>
              <a:rPr lang="pl-P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Koło robotyki</a:t>
            </a:r>
          </a:p>
          <a:p>
            <a:r>
              <a:rPr lang="pl-P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Koło eksperymentu fizycznego</a:t>
            </a:r>
          </a:p>
          <a:p>
            <a:r>
              <a:rPr lang="pl-P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Koło grafiki 3D</a:t>
            </a:r>
          </a:p>
          <a:p>
            <a:r>
              <a:rPr lang="pl-PL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Zajęcia rozwijające prowadził </a:t>
            </a:r>
            <a:br>
              <a:rPr lang="pl-PL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nauczyciel fizyki, informatyki – Anna Danuta Zdunko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Układ elektroniczny alarmu, sprawdzenie działania</a:t>
            </a:r>
            <a:br>
              <a:rPr lang="pl-PL" sz="3200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u="sng" dirty="0">
                <a:latin typeface="Times New Roman" pitchFamily="18" charset="0"/>
                <a:cs typeface="Times New Roman" pitchFamily="18" charset="0"/>
              </a:rPr>
              <a:t>Projektują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Rafał Marcinkiewicz, Sylwia Sienkiewicz, Dominika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Płonowska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https://scontent-lhr3-1.xx.fbcdn.net/v/t34.0-12/22385180_1377049749078566_1199491996_n.jpg?oh=b561a0272adc2a138690921d59fe02e8&amp;oe=59DF427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4143372" cy="542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 descr="https://scontent-lhr3-1.xx.fbcdn.net/v/t34.0-12/22386423_1377056965744511_1013066484_n.jpg?oh=f8daec51d47be7b05f62b5c4cbd522cc&amp;oe=59DEF3DE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428736"/>
            <a:ext cx="4643470" cy="378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4"/>
          <a:stretch>
            <a:fillRect/>
          </a:stretch>
        </p:blipFill>
        <p:spPr>
          <a:xfrm>
            <a:off x="4214810" y="5143512"/>
            <a:ext cx="4929190" cy="171448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857884" y="5357826"/>
            <a:ext cx="32861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Monitor portu szeregowego.	</a:t>
            </a:r>
          </a:p>
          <a:p>
            <a:endParaRPr lang="pl-PL" dirty="0"/>
          </a:p>
        </p:txBody>
      </p:sp>
    </p:spTree>
  </p:cSld>
  <p:clrMapOvr>
    <a:masterClrMapping/>
  </p:clrMapOvr>
  <p:transition spd="slow" advClick="0" advTm="8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5072074"/>
            <a:ext cx="8929718" cy="566738"/>
          </a:xfrm>
        </p:spPr>
        <p:txBody>
          <a:bodyPr>
            <a:noAutofit/>
          </a:bodyPr>
          <a:lstStyle/>
          <a:p>
            <a:pPr algn="ctr"/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Serwomechanizm w praktyce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5715016"/>
            <a:ext cx="9144000" cy="1142984"/>
          </a:xfrm>
        </p:spPr>
        <p:txBody>
          <a:bodyPr>
            <a:normAutofit/>
          </a:bodyPr>
          <a:lstStyle/>
          <a:p>
            <a:pPr lvl="0" algn="ctr"/>
            <a:r>
              <a:rPr lang="pl-PL" sz="3200" u="sng" dirty="0">
                <a:latin typeface="Times New Roman" pitchFamily="18" charset="0"/>
                <a:cs typeface="Times New Roman" pitchFamily="18" charset="0"/>
              </a:rPr>
              <a:t>Zaprojektowali</a:t>
            </a: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: Monika Niska, Walentyna Waśko, Gabriel Ziemann</a:t>
            </a:r>
          </a:p>
          <a:p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C:\Users\user\AppData\Local\Microsoft\Windows\INetCache\Content.Word\IMG_20171024_150128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66"/>
          <a:stretch>
            <a:fillRect/>
          </a:stretch>
        </p:blipFill>
        <p:spPr bwMode="auto">
          <a:xfrm>
            <a:off x="0" y="0"/>
            <a:ext cx="9144000" cy="500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Program obraca śmigiełko serwomechanizmu o pewien kąt i  powraca do punktu wyjścia</a:t>
            </a:r>
          </a:p>
        </p:txBody>
      </p:sp>
      <p:pic>
        <p:nvPicPr>
          <p:cNvPr id="4" name="Symbol zastępczy zawartości 3" descr="C:\Users\user\AppData\Local\Microsoft\Windows\INetCache\Content.Word\cvxc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9143999" cy="500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waw1-1.xx.fbcdn.net/v/t34.0-12/22809731_1388657197917821_297636721_n.jpg?oh=bca56600439f9d61fa8d45a5ddad0894&amp;oe=59F1B74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3857620" cy="2220918"/>
          </a:xfrm>
        </p:spPr>
        <p:txBody>
          <a:bodyPr>
            <a:noAutofit/>
          </a:bodyPr>
          <a:lstStyle/>
          <a:p>
            <a:r>
              <a:rPr lang="pl-PL" sz="2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Serwomechanizm wykonali:</a:t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- Rafał Marcinkiewicz</a:t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- Sylwia Sienkiewicz</a:t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- Dominika </a:t>
            </a:r>
            <a:r>
              <a:rPr lang="pl-PL" sz="2800" dirty="0" err="1">
                <a:latin typeface="Times New Roman" pitchFamily="18" charset="0"/>
                <a:cs typeface="Times New Roman" pitchFamily="18" charset="0"/>
              </a:rPr>
              <a:t>Płonowska</a:t>
            </a:r>
            <a:endParaRPr lang="pl-PL" sz="28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2500306"/>
            <a:ext cx="3929058" cy="4071966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Obroty układu </a:t>
            </a:r>
            <a:br>
              <a:rPr lang="pl-PL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 pewien kąt są niezbędne do zaprojektowania najprostszego robota.</a:t>
            </a:r>
          </a:p>
        </p:txBody>
      </p:sp>
      <p:pic>
        <p:nvPicPr>
          <p:cNvPr id="5" name="Symbol zastępczy zawartości 4" descr="https://scontent-waw1-1.xx.fbcdn.net/v/t34.0-12/22782364_1388680494582158_1336006719_n.jpg?oh=1f00f9402c4de6f2443633ee69558ec5&amp;oe=59F1693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1" y="0"/>
            <a:ext cx="56435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54098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latin typeface="Times New Roman" pitchFamily="18" charset="0"/>
                <a:cs typeface="Times New Roman" pitchFamily="18" charset="0"/>
              </a:rPr>
              <a:t>Układ po prawidłowym podłączeniu pokazuje odległość od obiektu, który jest w ruchu.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31178"/>
          <a:stretch/>
        </p:blipFill>
        <p:spPr bwMode="auto">
          <a:xfrm rot="5400000">
            <a:off x="-214332" y="1428751"/>
            <a:ext cx="4786346" cy="4357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214422"/>
            <a:ext cx="4786314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Autofit/>
          </a:bodyPr>
          <a:lstStyle/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Czujnik odległość zmierzył odległość i wypisał wartości </a:t>
            </a:r>
            <a:br>
              <a:rPr lang="pl-PL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w monitorze portu szeregowego, buzer zasygnalizował pomiar sygnałem dźwiękowym – </a:t>
            </a:r>
            <a:r>
              <a:rPr lang="pl-P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jest to prosta centralka alarmowa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27696"/>
          <a:stretch/>
        </p:blipFill>
        <p:spPr bwMode="auto">
          <a:xfrm>
            <a:off x="0" y="1214422"/>
            <a:ext cx="4786314" cy="464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142985"/>
            <a:ext cx="4286248" cy="5715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0" y="6000768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Projektowali i programowali:</a:t>
            </a:r>
            <a:br>
              <a:rPr lang="pl-PL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Gabriel Ziemann i Monika Niska kl. IIF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waw1-1.xx.fbcdn.net/v/t34.0-12/23601890_1406819969434877_127983905_n.jpg?oh=51160c22ed1055db6c4eb6ea0226f8e0&amp;oe=5A0CE36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Centralkę alarmową z czujnikiem odległości HC-SR04 przygotowali:</a:t>
            </a:r>
            <a:br>
              <a:rPr lang="pl-PL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SEBASTIAN KISIELEWICZ i HUBERT FIESIAK  kl. IIF</a:t>
            </a: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00174"/>
            <a:ext cx="4572000" cy="5357826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4572000" cy="535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71876"/>
            <a:ext cx="3500430" cy="1285884"/>
          </a:xfrm>
        </p:spPr>
        <p:txBody>
          <a:bodyPr>
            <a:normAutofit fontScale="90000"/>
          </a:bodyPr>
          <a:lstStyle/>
          <a:p>
            <a:r>
              <a:rPr lang="pl-P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Koło robotyki </a:t>
            </a:r>
            <a:br>
              <a:rPr lang="pl-P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Gabriel Ziemann Monika Niska kl. IIF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Sygnał kierowania silnikiem sygnalizowany jest świeceniem diod :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czerwony kolor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- silnik kręci się w prawo</a:t>
            </a:r>
          </a:p>
          <a:p>
            <a:pPr algn="ctr"/>
            <a:r>
              <a:rPr lang="pl-PL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zielony kolor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- silnik kręci się w lewo</a:t>
            </a:r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43306" cy="321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obrazu 5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551"/>
          <a:stretch>
            <a:fillRect/>
          </a:stretch>
        </p:blipFill>
        <p:spPr bwMode="auto">
          <a:xfrm>
            <a:off x="3643306" y="0"/>
            <a:ext cx="5500694" cy="48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28134"/>
            <a:ext cx="9036496" cy="1191065"/>
          </a:xfrm>
        </p:spPr>
        <p:txBody>
          <a:bodyPr>
            <a:normAutofit fontScale="90000"/>
          </a:bodyPr>
          <a:lstStyle/>
          <a:p>
            <a:r>
              <a:rPr lang="pl-P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Koło robotyki </a:t>
            </a:r>
            <a:br>
              <a:rPr lang="pl-P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 Informatyka-Robotyka</a:t>
            </a:r>
            <a:br>
              <a:rPr lang="pl-P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Platforma Arduino Uno – z jedną diodą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:\Users\user\AppData\Local\Microsoft\Windows\INetCache\Content.Word\20170926_1445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30182" b="14749"/>
          <a:stretch/>
        </p:blipFill>
        <p:spPr bwMode="auto">
          <a:xfrm rot="5400000">
            <a:off x="1813384" y="-472617"/>
            <a:ext cx="5517232" cy="9144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Click="0" advTm="8000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027003"/>
            <a:ext cx="8858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ED7D3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Jan Kasperuk</a:t>
            </a:r>
            <a:r>
              <a:rPr lang="pl-PL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5B9BD5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Filip Michał Mierzyński</a:t>
            </a:r>
            <a:r>
              <a:rPr lang="pl-PL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Emil Mucha </a:t>
            </a:r>
            <a:r>
              <a:rPr kumimoji="0" lang="pl-PL" sz="2400" b="1" i="0" u="none" strike="noStrike" cap="none" normalizeH="0" dirty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br>
              <a:rPr kumimoji="0" lang="pl-PL" sz="2400" b="1" i="0" u="none" strike="noStrike" cap="none" normalizeH="0" dirty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2400" b="1" i="0" u="none" strike="noStrike" cap="none" normalizeH="0" dirty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profil Informatyka-Robotyka sprawdzają symulację silnika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Diody RGB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2700" b="1" dirty="0">
                <a:latin typeface="Times New Roman" pitchFamily="18" charset="0"/>
                <a:cs typeface="Times New Roman" pitchFamily="18" charset="0"/>
              </a:rPr>
              <a:t>mogą świecić w dowolnym kolorze</a:t>
            </a:r>
          </a:p>
        </p:txBody>
      </p:sp>
      <p:pic>
        <p:nvPicPr>
          <p:cNvPr id="7" name="Symbol zastępczy zawartości 6" descr="https://scontent-waw1-1.xx.fbcdn.net/v/t34.0-12/24135550_1419993291450878_2124199704_n.jpg?oh=8bfb64574a003824a08b0b9ba17981a8&amp;oe=5A1F726C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4572000" cy="600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7" descr="https://scontent-waw1-1.xx.fbcdn.net/v/t34.0-12/24203885_1419995484783992_2019087054_n.jpg?oh=f728be57b54c8d2d98551842e39d5f99&amp;oe=5A1F96F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32"/>
            <a:ext cx="4572000" cy="6000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7166"/>
            <a:ext cx="3465513" cy="1162050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Diody RGB</a:t>
            </a:r>
          </a:p>
        </p:txBody>
      </p:sp>
      <p:pic>
        <p:nvPicPr>
          <p:cNvPr id="6" name="Obraz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14555"/>
            <a:ext cx="9144000" cy="464344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0"/>
            <a:ext cx="5715008" cy="4000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500430" y="2428868"/>
            <a:ext cx="528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 diody RGB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Listwę LED </a:t>
            </a:r>
            <a:r>
              <a:rPr lang="pl-PL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podłączyli Michał Szczytko, Bartosz Daszuta kl. IIF – koło robotyki</a:t>
            </a: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4786314" cy="535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500174"/>
            <a:ext cx="4357687" cy="535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357686" y="2000240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 listwy LED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72076" y="214290"/>
            <a:ext cx="3971924" cy="1785950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Głośna syrena alarmowa</a:t>
            </a:r>
            <a:b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Dźwięk odpowiada alarmowi domowemu</a:t>
            </a:r>
            <a:b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(buzzer bez generatora)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" name="Symbol zastępczy zawartości 4" descr="https://scontent-waw1-1.xx.fbcdn.net/v/t34.0-12/24829190_1427075197409354_415867046_n.jpg?oh=77091073f6989a1e784b255a24ebc899&amp;oe=5A28CC4C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686"/>
            <a:ext cx="5072066" cy="364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 descr="https://scontent-waw1-1.xx.fbcdn.net/v/t34.0-12/24829229_1427075210742686_781280812_n.jpg?oh=3c64a2857f2e436b759deed4b6d50dd9&amp;oe=5A29BD21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2071678"/>
            <a:ext cx="4173736" cy="478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000628" cy="314324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43372" y="2928934"/>
            <a:ext cx="5000628" cy="3929066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Kontaktron </a:t>
            </a:r>
            <a:b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czujnik alarmowy używany np. </a:t>
            </a:r>
            <a:b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oknach</a:t>
            </a:r>
            <a:br>
              <a:rPr lang="pl-PL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https://scontent-waw1-1.xx.fbcdn.net/v/t34.0-12/24824558_1427075227409351_1014388217_n.jpg?oh=f17b67699101128e0d166d41ec8e3046&amp;oe=5A28CB6B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96"/>
            <a:ext cx="4071934" cy="400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3636" cy="2928958"/>
          </a:xfrm>
          <a:prstGeom prst="rect">
            <a:avLst/>
          </a:prstGeom>
        </p:spPr>
      </p:pic>
      <p:sp>
        <p:nvSpPr>
          <p:cNvPr id="6" name="Strzałka w lewo 5"/>
          <p:cNvSpPr/>
          <p:nvPr/>
        </p:nvSpPr>
        <p:spPr>
          <a:xfrm>
            <a:off x="5357818" y="128586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429388" y="285728"/>
            <a:ext cx="27146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Zaprogramowanie kontaktronu i montaż przygotowali: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i="1" dirty="0">
                <a:latin typeface="Times New Roman" pitchFamily="18" charset="0"/>
                <a:cs typeface="Times New Roman" pitchFamily="18" charset="0"/>
              </a:rPr>
              <a:t>Sylwia Sienkiewicz Monika Niska</a:t>
            </a:r>
            <a:br>
              <a:rPr lang="pl-PL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i="1" dirty="0">
                <a:latin typeface="Times New Roman" pitchFamily="18" charset="0"/>
                <a:cs typeface="Times New Roman" pitchFamily="18" charset="0"/>
              </a:rPr>
              <a:t>Rafał Marcinkiewicz</a:t>
            </a:r>
            <a:br>
              <a:rPr lang="pl-PL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i="1" dirty="0">
                <a:latin typeface="Times New Roman" pitchFamily="18" charset="0"/>
                <a:cs typeface="Times New Roman" pitchFamily="18" charset="0"/>
              </a:rPr>
              <a:t>z kl. IIF</a:t>
            </a:r>
          </a:p>
          <a:p>
            <a:endParaRPr lang="pl-PL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scene3d>
            <a:camera prst="obliqueTopRight"/>
            <a:lightRig rig="threePt" dir="t"/>
          </a:scene3d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Filip Michał Mierzyński</a:t>
            </a:r>
            <a:r>
              <a:rPr kumimoji="0" lang="pl-PL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Bartek Daszuta</a:t>
            </a:r>
            <a:r>
              <a:rPr kumimoji="0" lang="pl-P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z kl. IIF – przy pracy 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(profil Informatyka-Robotyka)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43174" y="4714884"/>
            <a:ext cx="6500826" cy="1714512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Zbudowano układ z klawiaturą numeryczną – wykorzystano</a:t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bibliotekę Keypad.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4929198"/>
            <a:ext cx="2571736" cy="192880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Projektowali: </a:t>
            </a:r>
            <a:b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Jan Kasperuk</a:t>
            </a:r>
            <a:b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Filip Michał Mierzyński</a:t>
            </a:r>
            <a:b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Bartosz Daszuta</a:t>
            </a:r>
          </a:p>
          <a:p>
            <a:endParaRPr lang="pl-PL" dirty="0"/>
          </a:p>
        </p:txBody>
      </p:sp>
      <p:pic>
        <p:nvPicPr>
          <p:cNvPr id="5" name="Symbol zastępczy obrazu 4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r="22881"/>
          <a:stretch>
            <a:fillRect/>
          </a:stretch>
        </p:blipFill>
        <p:spPr bwMode="auto">
          <a:xfrm>
            <a:off x="0" y="0"/>
            <a:ext cx="9144000" cy="492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7224" y="214291"/>
            <a:ext cx="7772400" cy="642942"/>
          </a:xfrm>
        </p:spPr>
        <p:txBody>
          <a:bodyPr>
            <a:normAutofit/>
          </a:bodyPr>
          <a:lstStyle/>
          <a:p>
            <a:r>
              <a:rPr lang="pl-PL" sz="3600" dirty="0"/>
              <a:t>Platforma Arduino Uno – z 5  diodami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:\Users\user\AppData\Local\Microsoft\Windows\INetCache\Content.Word\20170926_1524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7965" r="23714"/>
          <a:stretch/>
        </p:blipFill>
        <p:spPr bwMode="auto">
          <a:xfrm rot="5400000">
            <a:off x="1571616" y="-714384"/>
            <a:ext cx="6000768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Click="0" advTm="8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103245"/>
          </a:xfrm>
          <a:prstGeom prst="rect">
            <a:avLst/>
          </a:prstGeom>
        </p:spPr>
      </p:pic>
      <p:pic>
        <p:nvPicPr>
          <p:cNvPr id="3" name="Obraz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571745"/>
            <a:ext cx="9144000" cy="428625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286380" y="3643314"/>
            <a:ext cx="385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 klawiatury numerycznej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1763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POMIAR TEMPERATURY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290"/>
            <a:ext cx="4572000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7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5"/>
            <a:ext cx="4497388" cy="378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ymbol zastępczy zawartości 8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3" y="3320862"/>
            <a:ext cx="5000628" cy="353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rzałka wygięta w górę 9"/>
          <p:cNvSpPr/>
          <p:nvPr/>
        </p:nvSpPr>
        <p:spPr>
          <a:xfrm>
            <a:off x="4214810" y="5929330"/>
            <a:ext cx="500066" cy="50004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00166" y="592933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Program pomiaru temperatury</a:t>
            </a:r>
          </a:p>
        </p:txBody>
      </p:sp>
      <p:sp>
        <p:nvSpPr>
          <p:cNvPr id="12" name="Wygięta strzałka 11"/>
          <p:cNvSpPr/>
          <p:nvPr/>
        </p:nvSpPr>
        <p:spPr>
          <a:xfrm>
            <a:off x="6786578" y="5143512"/>
            <a:ext cx="428628" cy="4286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286380" y="5643578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Monitor portu szeregowego pokazuje odczyt temperatury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pic>
        <p:nvPicPr>
          <p:cNvPr id="4" name="Obraz 3" descr="https://scontent-waw1-1.xx.fbcdn.net/v/t34.0-12/26694731_1460366137413593_972945552_n.jpg?oh=7998615872de9d10f9fbeb5c93fbbcc2&amp;oe=5A5721F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643314"/>
            <a:ext cx="4429156" cy="2842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72066" y="5000636"/>
            <a:ext cx="40719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Układ połączyli: Rafał Marcinkiewicz</a:t>
            </a:r>
            <a:endParaRPr kumimoji="0" lang="pl-PL" sz="14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Sylwia Sienkiewicz</a:t>
            </a:r>
            <a:r>
              <a:rPr lang="pl-PL" sz="1400" b="1" dirty="0">
                <a:solidFill>
                  <a:schemeClr val="accent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14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Dominika </a:t>
            </a:r>
            <a:r>
              <a:rPr kumimoji="0" lang="pl-PL" sz="14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Płonowska</a:t>
            </a:r>
            <a:endParaRPr kumimoji="0" lang="pl-PL" sz="14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86446" y="4643446"/>
            <a:ext cx="3008313" cy="116205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071934" y="3000372"/>
            <a:ext cx="5072066" cy="714380"/>
          </a:xfrm>
        </p:spPr>
        <p:txBody>
          <a:bodyPr>
            <a:normAutofit fontScale="92500"/>
          </a:bodyPr>
          <a:lstStyle/>
          <a:p>
            <a:r>
              <a:rPr lang="pl-PL" sz="1900" b="1" i="1" dirty="0">
                <a:latin typeface="Times New Roman" pitchFamily="18" charset="0"/>
                <a:cs typeface="Times New Roman" pitchFamily="18" charset="0"/>
              </a:rPr>
              <a:t>Filip Michała Mierzyński  Bartosz </a:t>
            </a:r>
            <a:r>
              <a:rPr lang="pl-PL" sz="1900" b="1" i="1" dirty="0" err="1">
                <a:latin typeface="Times New Roman" pitchFamily="18" charset="0"/>
                <a:cs typeface="Times New Roman" pitchFamily="18" charset="0"/>
              </a:rPr>
              <a:t>Daszuta</a:t>
            </a:r>
            <a:r>
              <a:rPr lang="pl-PL" sz="1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900" b="1" i="1" dirty="0" err="1">
                <a:latin typeface="Times New Roman" pitchFamily="18" charset="0"/>
                <a:cs typeface="Times New Roman" pitchFamily="18" charset="0"/>
              </a:rPr>
              <a:t>kl.IIF</a:t>
            </a:r>
            <a:br>
              <a:rPr lang="pl-PL" sz="1900" b="1" dirty="0">
                <a:latin typeface="Times New Roman" pitchFamily="18" charset="0"/>
                <a:cs typeface="Times New Roman" pitchFamily="18" charset="0"/>
              </a:rPr>
            </a:br>
            <a:endParaRPr lang="pl-PL" sz="1900" b="1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4" y="0"/>
            <a:ext cx="8501154" cy="292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000372"/>
            <a:ext cx="4000496" cy="3857628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2250" y="3429000"/>
            <a:ext cx="5111750" cy="3429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pl-PL" sz="3200" dirty="0"/>
              <a:t>Koło eksperymentu fizycznego – uczniowie z kl. IF </a:t>
            </a:r>
            <a:br>
              <a:rPr lang="pl-PL" sz="3200" dirty="0"/>
            </a:br>
            <a:r>
              <a:rPr lang="pl-PL" sz="3200" dirty="0"/>
              <a:t>profil Informatyka-Robotyka</a:t>
            </a: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46"/>
            <a:ext cx="9144000" cy="357190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6248" y="4214818"/>
            <a:ext cx="4857752" cy="264318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4572008"/>
            <a:ext cx="4143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Interfejs pomiarowy wspomagany komputerowo pozwolił zbadać ruch jednostajnie przyspieszony zebrał pomiary i sporządził wykres.</a:t>
            </a:r>
            <a:br>
              <a:rPr lang="pl-PL" sz="2400" b="1" dirty="0"/>
            </a:br>
            <a:endParaRPr lang="pl-PL" sz="2400" b="1" dirty="0"/>
          </a:p>
        </p:txBody>
      </p:sp>
    </p:spTree>
  </p:cSld>
  <p:clrMapOvr>
    <a:masterClrMapping/>
  </p:clrMapOvr>
  <p:transition spd="slow" advClick="0" advTm="8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500198"/>
          </a:xfrm>
        </p:spPr>
        <p:txBody>
          <a:bodyPr>
            <a:noAutofit/>
          </a:bodyPr>
          <a:lstStyle/>
          <a:p>
            <a:r>
              <a:rPr lang="pl-PL" sz="2000" b="1" dirty="0"/>
              <a:t>Korzystając z opcji przetwarzania wykresu sporządzono wykres prędkości od czasu.</a:t>
            </a:r>
            <a:br>
              <a:rPr lang="pl-PL" sz="2000" b="1" dirty="0"/>
            </a:br>
            <a:br>
              <a:rPr lang="pl-PL" sz="2000" b="1" dirty="0"/>
            </a:br>
            <a:r>
              <a:rPr lang="pl-PL" sz="2000" b="1" dirty="0"/>
              <a:t>Stosując dopasowanie funkcji na wykresie prędkości od czasu otrzymano prostoliniowy wykres zgodny z teorią ruchu jednostajnie przyspieszonego</a:t>
            </a:r>
            <a:br>
              <a:rPr lang="pl-PL" sz="2000" b="1" dirty="0"/>
            </a:br>
            <a:endParaRPr lang="pl-PL" sz="2000" b="1" dirty="0"/>
          </a:p>
        </p:txBody>
      </p:sp>
      <p:pic>
        <p:nvPicPr>
          <p:cNvPr id="4" name="Symbol zastępczy zawartości 3" descr="C:\Users\user\AppData\Local\Microsoft\Windows\INetCache\Content.Word\XDD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6072206"/>
            <a:ext cx="8643966" cy="566738"/>
          </a:xfrm>
        </p:spPr>
        <p:txBody>
          <a:bodyPr>
            <a:noAutofit/>
          </a:bodyPr>
          <a:lstStyle/>
          <a:p>
            <a:r>
              <a:rPr lang="pl-PL" sz="2400" dirty="0"/>
              <a:t>Zajęcia prowadzi  nauczyciel fizyki, informatyki  - Anna Zdunko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 descr="https://scontent-waw1-1.xx.fbcdn.net/v/t35.0-12/21951567_1390741854328454_230168795_o.jpg?oh=6b582c38ad29f6bbb64594e38515308e&amp;oe=59C71635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928670"/>
          </a:xfrm>
        </p:spPr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Badanie swobodnego spadku piłki</a:t>
            </a:r>
          </a:p>
        </p:txBody>
      </p:sp>
      <p:pic>
        <p:nvPicPr>
          <p:cNvPr id="4" name="Symbol zastępczy zawartości 3" descr="C:\Users\user\AppData\Local\Microsoft\Windows\INetCache\Content.Word\20170929_1355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pl-PL" dirty="0"/>
              <a:t>Zaraz start!</a:t>
            </a:r>
          </a:p>
        </p:txBody>
      </p:sp>
      <p:pic>
        <p:nvPicPr>
          <p:cNvPr id="4" name="Symbol zastępczy zawartości 3" descr="C:\Users\user\AppData\Local\Microsoft\Windows\INetCache\Content.Word\XDDD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4356"/>
            <a:ext cx="9144000" cy="6143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1"/>
            <a:ext cx="7772400" cy="928670"/>
          </a:xfrm>
        </p:spPr>
        <p:txBody>
          <a:bodyPr/>
          <a:lstStyle/>
          <a:p>
            <a:r>
              <a:rPr lang="pl-PL" sz="3600" dirty="0"/>
              <a:t>Program w języku C++ migania 5 diod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:\Users\user\AppData\Local\Microsoft\Windows\INetCache\Content.Word\Bez tytułu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pl-PL" dirty="0"/>
              <a:t>Pomiary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857232"/>
            <a:ext cx="9144000" cy="600076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Czas odbicia piłki wynosi 0,04s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8670"/>
            <a:ext cx="9144001" cy="592933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Wyznaczenie przyspieszenia ziemskiego za pomocą wahadła matematycznego</a:t>
            </a:r>
            <a:br>
              <a:rPr lang="pl-PL" dirty="0"/>
            </a:br>
            <a:r>
              <a:rPr lang="pl-PL" dirty="0"/>
              <a:t>Koło eksperymentu fizycznego – profil Informatyka –Robotyka kl. IF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000768"/>
            <a:ext cx="9144000" cy="857232"/>
          </a:xfrm>
        </p:spPr>
        <p:txBody>
          <a:bodyPr>
            <a:normAutofit fontScale="55000" lnSpcReduction="20000"/>
          </a:bodyPr>
          <a:lstStyle/>
          <a:p>
            <a: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Pomoce: wahadło(ciężarek na nici), konsola pomiarowa </a:t>
            </a:r>
            <a:r>
              <a:rPr lang="pl-PL" sz="2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CoachLab</a:t>
            </a:r>
            <a: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program </a:t>
            </a:r>
            <a:r>
              <a:rPr lang="pl-PL" sz="2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CoachlabII</a:t>
            </a:r>
            <a: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+ 7PL, czujnik z </a:t>
            </a:r>
            <a:r>
              <a:rPr lang="pl-PL" sz="2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fotobramką</a:t>
            </a:r>
            <a: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Średnie przyspieszenie ziemskie wynosi   -  9,81m/s</a:t>
            </a:r>
            <a:r>
              <a:rPr lang="pl-PL" sz="2600" b="1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l-PL" sz="2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 doświadczeniu otrzymano  -  9,79m/s</a:t>
            </a:r>
            <a:r>
              <a:rPr lang="pl-PL" sz="26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pl-PL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Symbol zastępczy obrazu 4" descr="C:\Users\user\AppData\Local\Microsoft\Windows\INetCache\Content.Word\22657237_696087817248274_1515821020_n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2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419100" cy="29527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419100" cy="295275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33350" cy="2952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>
                <a:latin typeface="Times New Roman" pitchFamily="18" charset="0"/>
                <a:cs typeface="Times New Roman" pitchFamily="18" charset="0"/>
              </a:rPr>
              <a:t>Okres wahadła wynosi: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00200"/>
            <a:ext cx="9144000" cy="5257800"/>
          </a:xfrm>
          <a:prstGeom prst="rect">
            <a:avLst/>
          </a:prstGeom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928670"/>
            <a:ext cx="6643734" cy="571504"/>
          </a:xfrm>
          <a:prstGeom prst="rect">
            <a:avLst/>
          </a:prstGeom>
          <a:noFill/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785818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Średnie przyspieszenie ziemskie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wynosi </a:t>
            </a:r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9,81m/s</a:t>
            </a:r>
            <a:r>
              <a:rPr lang="pl-PL" sz="24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, 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wynik </a:t>
            </a:r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 doświadczenia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11,25m/s</a:t>
            </a:r>
            <a:r>
              <a:rPr lang="pl-PL" sz="24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9144000" cy="804862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2400" b="1" u="sng" dirty="0">
                <a:latin typeface="Times New Roman" pitchFamily="18" charset="0"/>
                <a:cs typeface="Times New Roman" pitchFamily="18" charset="0"/>
              </a:rPr>
              <a:t>Przyczyny błędów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: opór powietrza, niedokładny pomiar długości wahadła, niedokładny pomiar okresu wahadła</a:t>
            </a:r>
            <a:r>
              <a:rPr lang="pl-PL" dirty="0"/>
              <a:t>,</a:t>
            </a:r>
          </a:p>
          <a:p>
            <a:pPr algn="ctr"/>
            <a:endParaRPr lang="pl-PL" dirty="0"/>
          </a:p>
        </p:txBody>
      </p:sp>
      <p:pic>
        <p:nvPicPr>
          <p:cNvPr id="5" name="Symbol zastępczy obrazu 4" descr="https://scontent-waw1-1.xx.fbcdn.net/v/t34.0-12/22657100_512627989086499_739108347_n.jpg?oh=b5fa06e48a8ad14c5be95c14cebd90a0&amp;oe=59EC530A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0" y="0"/>
            <a:ext cx="9144000" cy="53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357298"/>
          </a:xfrm>
        </p:spPr>
        <p:txBody>
          <a:bodyPr>
            <a:normAutofit fontScale="90000"/>
          </a:bodyPr>
          <a:lstStyle/>
          <a:p>
            <a:r>
              <a:rPr lang="pl-PL" sz="4000" dirty="0"/>
              <a:t>Czujnik z </a:t>
            </a:r>
            <a:r>
              <a:rPr lang="pl-PL" sz="4000" dirty="0" err="1"/>
              <a:t>fotobramką</a:t>
            </a:r>
            <a:r>
              <a:rPr lang="pl-PL" sz="4000" dirty="0"/>
              <a:t> pozwala </a:t>
            </a:r>
            <a:r>
              <a:rPr lang="pl-PL" sz="4000" dirty="0" err="1"/>
              <a:t>zmierzyc</a:t>
            </a:r>
            <a:r>
              <a:rPr lang="pl-PL" sz="4000" dirty="0"/>
              <a:t> </a:t>
            </a:r>
            <a:br>
              <a:rPr lang="pl-PL" sz="4000" dirty="0"/>
            </a:br>
            <a:r>
              <a:rPr lang="pl-PL" sz="4000" dirty="0"/>
              <a:t>okres wahadła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C:\Users\user\AppData\Local\Microsoft\Windows\INetCache\Content.Word\d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1546"/>
            <a:ext cx="9144000" cy="5786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rmAutofit/>
          </a:bodyPr>
          <a:lstStyle/>
          <a:p>
            <a:pPr algn="l"/>
            <a:r>
              <a:rPr lang="pl-P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 doświadczeniu otrzymano  g=11,63m/s</a:t>
            </a:r>
            <a:r>
              <a:rPr lang="pl-PL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Odczyt z wykresów okresu wahadła pozwala obliczyć przyspieszenie ziemskie w V LO ze wzoru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4568826" cy="5429264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357298"/>
            <a:ext cx="4498975" cy="5500702"/>
          </a:xfrm>
          <a:prstGeom prst="rect">
            <a:avLst/>
          </a:prstGeom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857232"/>
            <a:ext cx="1071570" cy="6835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Okres wahadła wyznaczyli </a:t>
            </a: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pl-PL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Michał Borkowski, Mateusz </a:t>
            </a:r>
            <a:r>
              <a:rPr lang="pl-PL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Szulimowski</a:t>
            </a:r>
            <a:r>
              <a:rPr lang="pl-PL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kl. IF</a:t>
            </a:r>
            <a:br>
              <a:rPr lang="pl-PL" sz="3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T=9,68s-7,76s=</a:t>
            </a:r>
            <a:r>
              <a:rPr lang="pl-P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pl-PL" sz="3200" b="1" dirty="0">
                <a:solidFill>
                  <a:srgbClr val="FF0000"/>
                </a:solidFill>
              </a:rPr>
              <a:t>92s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dirty="0"/>
              <a:t>t=9,68s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3438" y="1643050"/>
            <a:ext cx="4041775" cy="639762"/>
          </a:xfrm>
        </p:spPr>
        <p:txBody>
          <a:bodyPr>
            <a:normAutofit fontScale="25000" lnSpcReduction="20000"/>
          </a:bodyPr>
          <a:lstStyle/>
          <a:p>
            <a:pPr algn="ctr"/>
            <a:br>
              <a:rPr lang="pl-PL" sz="16000" dirty="0"/>
            </a:br>
            <a:r>
              <a:rPr lang="pl-PL" sz="16000" dirty="0"/>
              <a:t>t=7,76s</a:t>
            </a:r>
          </a:p>
          <a:p>
            <a:pPr algn="ctr"/>
            <a:r>
              <a:rPr lang="pl-PL" dirty="0"/>
              <a:t> </a:t>
            </a:r>
          </a:p>
        </p:txBody>
      </p:sp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071678"/>
            <a:ext cx="4497388" cy="4786322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143116"/>
            <a:ext cx="4498975" cy="4714884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0"/>
            <a:ext cx="5643602" cy="564357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5008" y="5429264"/>
            <a:ext cx="3428992" cy="1428736"/>
          </a:xfrm>
        </p:spPr>
        <p:txBody>
          <a:bodyPr>
            <a:normAutofit/>
          </a:bodyPr>
          <a:lstStyle/>
          <a:p>
            <a:r>
              <a:rPr lang="pl-PL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Ruch drgający badają: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i="1" dirty="0">
                <a:latin typeface="Times New Roman" pitchFamily="18" charset="0"/>
                <a:cs typeface="Times New Roman" pitchFamily="18" charset="0"/>
              </a:rPr>
              <a:t>Piotr Gierez, Jakub Sobczyk, Jakub Bogus z kl. IF</a:t>
            </a:r>
            <a:br>
              <a:rPr lang="pl-PL" i="1" dirty="0">
                <a:latin typeface="Times New Roman" pitchFamily="18" charset="0"/>
                <a:cs typeface="Times New Roman" pitchFamily="18" charset="0"/>
              </a:rPr>
            </a:br>
            <a:r>
              <a:rPr lang="pl-PL" i="1" dirty="0">
                <a:latin typeface="Times New Roman" pitchFamily="18" charset="0"/>
                <a:cs typeface="Times New Roman" pitchFamily="18" charset="0"/>
              </a:rPr>
              <a:t> profil Informatyka-Robotyka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5214950"/>
            <a:ext cx="5929322" cy="1643050"/>
          </a:xfrm>
        </p:spPr>
        <p:txBody>
          <a:bodyPr>
            <a:normAutofit/>
          </a:bodyPr>
          <a:lstStyle/>
          <a:p>
            <a:r>
              <a:rPr lang="pl-PL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Przebieg doświadczenia: 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-  zaczep sprężynkę z ciężarkiem na siłomierzu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-  uruchom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CoachLab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II+, czujnik ruchu i siłomierz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-  uruchom pomiar siły i położenia ciężarka w funkcji czasu</a:t>
            </a:r>
          </a:p>
          <a:p>
            <a:endParaRPr lang="pl-PL" sz="2000" dirty="0"/>
          </a:p>
        </p:txBody>
      </p:sp>
    </p:spTree>
  </p:cSld>
  <p:clrMapOvr>
    <a:masterClrMapping/>
  </p:clrMapOvr>
  <p:transition spd="slow" advClick="0" advTm="800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643438" y="5500702"/>
            <a:ext cx="450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Pomiary położenia i siły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500702"/>
            <a:ext cx="9144000" cy="566738"/>
          </a:xfrm>
        </p:spPr>
        <p:txBody>
          <a:bodyPr>
            <a:noAutofit/>
          </a:bodyPr>
          <a:lstStyle/>
          <a:p>
            <a:pPr algn="ctr"/>
            <a:r>
              <a:rPr lang="pl-PL" sz="3200" dirty="0"/>
              <a:t>Uczennice z kl. 2f „smakują” elektronikę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143644"/>
            <a:ext cx="9144000" cy="714356"/>
          </a:xfrm>
        </p:spPr>
        <p:txBody>
          <a:bodyPr>
            <a:noAutofit/>
          </a:bodyPr>
          <a:lstStyle/>
          <a:p>
            <a:r>
              <a:rPr lang="pl-PL" sz="3200" dirty="0"/>
              <a:t>Programują układ diod na platformie Arduino Uno</a:t>
            </a:r>
          </a:p>
        </p:txBody>
      </p:sp>
      <p:pic>
        <p:nvPicPr>
          <p:cNvPr id="5" name="Symbol zastępczy obrazu 4" descr="https://scontent-waw1-1.xx.fbcdn.net/v/t34.0-12/22053298_890582021092911_90255878_n.jpg?oh=62f3dc95eb2d2b80544bc04e8f9561f9&amp;oe=59CD8350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0" y="0"/>
            <a:ext cx="9144000" cy="528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4282" y="4143380"/>
            <a:ext cx="450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Pomiary położenia i siły ciężarka drgającego na sprężynie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643438" y="5000636"/>
            <a:ext cx="4500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Analiza ruchu harmonicznego na wykresach</a:t>
            </a:r>
            <a:br>
              <a:rPr lang="pl-PL" sz="2000" dirty="0"/>
            </a:br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Pomiary położenia, prędkości i siły działającej na ciężarek na sprężynie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Juliusz Puchalski, Tomasz Augustynowicz z kl. IF badają ruch drgający</a:t>
            </a:r>
          </a:p>
        </p:txBody>
      </p:sp>
      <p:pic>
        <p:nvPicPr>
          <p:cNvPr id="4" name="Symbol zastępczy zawartości 3" descr="C:\Users\user\AppData\Local\Microsoft\Windows\INetCache\Content.Word\22895032_698599313663791_65572691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57224" y="5857892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Wykres zależności prędkości od czasu ciężarka na sprężynie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572008"/>
            <a:ext cx="5500694" cy="2571768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Przebieg doświadczenia: </a:t>
            </a:r>
            <a:br>
              <a:rPr lang="pl-PL" dirty="0"/>
            </a:br>
            <a:r>
              <a:rPr lang="pl-PL" dirty="0"/>
              <a:t>- Umocuj ciężarek na sprężynie, zawieszonej na czujniku siły</a:t>
            </a:r>
            <a:br>
              <a:rPr lang="pl-PL" dirty="0"/>
            </a:br>
            <a:r>
              <a:rPr lang="pl-PL" dirty="0"/>
              <a:t>- Połącz detektor ruchu oraz czujnik siły z wejściem analogowym</a:t>
            </a:r>
            <a:br>
              <a:rPr lang="pl-PL" dirty="0"/>
            </a:br>
            <a:r>
              <a:rPr lang="pl-PL" dirty="0"/>
              <a:t>- Uruchom program </a:t>
            </a:r>
            <a:r>
              <a:rPr lang="pl-PL" dirty="0" err="1"/>
              <a:t>Coach</a:t>
            </a:r>
            <a:r>
              <a:rPr lang="pl-PL" dirty="0"/>
              <a:t> 7</a:t>
            </a:r>
            <a:br>
              <a:rPr lang="pl-PL" dirty="0"/>
            </a:br>
            <a:r>
              <a:rPr lang="pl-PL" dirty="0"/>
              <a:t>- Wychyl ciężarek z położenia równowagi</a:t>
            </a:r>
            <a:br>
              <a:rPr lang="pl-PL" dirty="0"/>
            </a:br>
            <a:r>
              <a:rPr lang="pl-PL" dirty="0"/>
              <a:t>- Zrób pomiary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43472" y="5643578"/>
            <a:ext cx="4000528" cy="1214422"/>
          </a:xfrm>
        </p:spPr>
        <p:txBody>
          <a:bodyPr/>
          <a:lstStyle/>
          <a:p>
            <a:endParaRPr lang="pl-PL" dirty="0"/>
          </a:p>
          <a:p>
            <a:r>
              <a:rPr lang="pl-PL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Częstość kołowa</a:t>
            </a:r>
          </a:p>
          <a:p>
            <a:endParaRPr lang="pl-PL" dirty="0"/>
          </a:p>
        </p:txBody>
      </p:sp>
      <p:pic>
        <p:nvPicPr>
          <p:cNvPr id="5" name="Symbol zastępczy obrazu 4" descr="C:\Users\user\AppData\Local\Microsoft\Windows\INetCache\Content.Word\jpg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571472" y="0"/>
            <a:ext cx="7929618" cy="4643445"/>
          </a:xfrm>
          <a:prstGeom prst="rect">
            <a:avLst/>
          </a:prstGeom>
          <a:noFill/>
          <a:ln>
            <a:noFill/>
          </a:ln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4643446"/>
            <a:ext cx="3429026" cy="394648"/>
          </a:xfrm>
          <a:prstGeom prst="rect">
            <a:avLst/>
          </a:prstGeom>
          <a:noFill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5000636"/>
            <a:ext cx="2438423" cy="766082"/>
          </a:xfrm>
          <a:prstGeom prst="rect">
            <a:avLst/>
          </a:prstGeom>
          <a:noFill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6357958"/>
            <a:ext cx="2606280" cy="500042"/>
          </a:xfrm>
          <a:prstGeom prst="rect">
            <a:avLst/>
          </a:prstGeom>
          <a:noFill/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0" y="55007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Wykresy położenia i siły wahadła sprężynowego z krążkiem CD </a:t>
            </a:r>
            <a:br>
              <a:rPr lang="pl-PL" sz="2400" b="1" dirty="0">
                <a:solidFill>
                  <a:srgbClr val="FF0000"/>
                </a:solidFill>
              </a:rPr>
            </a:br>
            <a:r>
              <a:rPr lang="pl-PL" sz="2400" b="1" dirty="0">
                <a:solidFill>
                  <a:srgbClr val="FF0000"/>
                </a:solidFill>
              </a:rPr>
              <a:t>jako przykład ruchu drgającego tłumionego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Uczniowie z koła eksperymentu fizycznego badają zjawisko tarcia</a:t>
            </a:r>
          </a:p>
        </p:txBody>
      </p:sp>
      <p:pic>
        <p:nvPicPr>
          <p:cNvPr id="4" name="Symbol zastępczy zawartości 3" descr="C:\Users\user\AppData\Local\Microsoft\Windows\INetCache\Content.Word\23469457_1432626143473358_727540338_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user\AppData\Local\Microsoft\Windows\INetCache\Content.Word\23482942_1432626130140026_640882542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waw1-1.xx.fbcdn.net/v/t34.0-12/23435662_1060485294094732_2136858540_n.jpg?oh=90c6779981f868ad90af9acc4f5053eb&amp;oe=5A07B76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waw1-1.xx.fbcdn.net/v/t34.0-12/23439324_1909117739116727_1679377442_n.jpg?oh=c7f630ff802e1fe3ccc4188f59678200&amp;oe=5A07CCF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3929058" y="0"/>
            <a:ext cx="5214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Pomiar ciężaru ciała, tarcia statycznego i kinetycznego za pomocą czujnika siły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s://scontent-waw1-1.xx.fbcdn.net/v/t34.0-12/22207218_1371382846311923_672317324_n.jpg?oh=ea0bed373686d0b8429bb6af6bb44311&amp;oe=59D5CE3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0"/>
            <a:ext cx="6429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0" y="714356"/>
            <a:ext cx="29289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Światła drogowe projektują </a:t>
            </a:r>
            <a:b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programują  uczniowie </a:t>
            </a:r>
            <a:b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 Koła robotyki </a:t>
            </a:r>
            <a:b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kl. IIF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357554" y="1428736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POMIARY I OBLICZENIA współczynnika tarcia statycznego i kinetycznego</a:t>
            </a: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3428992" y="2571744"/>
            <a:ext cx="54292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Zmierz ciężar ciężarka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Zmierz siłę tarcia statycznego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Zmierz tarcie kinetyczne 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Wyznacz współczynniki tarcia  statycznego </a:t>
            </a:r>
            <a:b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kinetycznego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Porównaj współczynniki tarcia kinetycznego </a:t>
            </a:r>
            <a:b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statycznego 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Napisz od czego zależy siła tarcia 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Autofit/>
          </a:bodyPr>
          <a:lstStyle/>
          <a:p>
            <a:pPr lvl="0"/>
            <a: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Dudnienia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występują w źle nastrojonych instrumentach, </a:t>
            </a:r>
            <a:br>
              <a:rPr lang="pl-PL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głośnikach, radarach dopplerowskich.</a:t>
            </a:r>
            <a:br>
              <a:rPr lang="pl-PL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Kamertony pobudzone do drgań wytworzyły fale o różnych częstotliwościach</a:t>
            </a:r>
            <a:br>
              <a:rPr lang="pl-PL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Fale nałożyły się i powstała fala modulowana, która jest odpowiedzialna za dudnienia, ma charakterystyczny ósemkowy kształt.</a:t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4786322"/>
            <a:ext cx="5429256" cy="576264"/>
          </a:xfrm>
          <a:prstGeom prst="rect">
            <a:avLst/>
          </a:prstGeom>
          <a:noFill/>
        </p:spPr>
      </p:pic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5715016"/>
            <a:ext cx="5357818" cy="504826"/>
          </a:xfrm>
          <a:prstGeom prst="rect">
            <a:avLst/>
          </a:prstGeom>
          <a:noFill/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0" y="1181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407193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Efekt Dopplera</a:t>
            </a: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Jeżeli źródło dźwięku jest </a:t>
            </a: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w ruchu to odbiornik odbiera inną częstotliwość niż częstotliwość emitowana przez źródło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0"/>
            <a:ext cx="52149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142984"/>
            <a:ext cx="8143932" cy="1143008"/>
          </a:xfrm>
          <a:prstGeom prst="rect">
            <a:avLst/>
          </a:prstGeom>
          <a:noFill/>
        </p:spPr>
      </p:pic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Kamerton zbliża się do czujnika dźwięku – czujnik odbiera częstotliwośc wyższą</a:t>
            </a:r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78864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857760"/>
            <a:ext cx="8001056" cy="1000132"/>
          </a:xfrm>
          <a:prstGeom prst="rect">
            <a:avLst/>
          </a:prstGeom>
          <a:noFill/>
        </p:spPr>
      </p:pic>
      <p:sp>
        <p:nvSpPr>
          <p:cNvPr id="21" name="Prostokąt 20"/>
          <p:cNvSpPr/>
          <p:nvPr/>
        </p:nvSpPr>
        <p:spPr>
          <a:xfrm>
            <a:off x="0" y="307181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Kamerton oddala się od czujnika dźwięku – czujnik odbiera częstotliwośc niższą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Wysokie kompetencje uczniów V LO w Białymstoku – inwestycją w przyszłość</a:t>
            </a:r>
            <a:br>
              <a:rPr lang="pl-PL" sz="1800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V Liceum ogólnokształcące imienia Jana III Sobieskiego w Białymstoku</a:t>
            </a:r>
            <a:br>
              <a:rPr lang="pl-PL" sz="1800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Grupa 4 Klasa IF profil: informatyka-robotyka</a:t>
            </a:r>
            <a:br>
              <a:rPr lang="pl-PL" sz="1800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/>
              <a:t>Skład: Michał Borkowski, Błażej </a:t>
            </a:r>
            <a:r>
              <a:rPr lang="pl-PL" sz="1800" b="1" dirty="0" err="1"/>
              <a:t>Drągowski</a:t>
            </a:r>
            <a:br>
              <a:rPr lang="pl-PL" sz="1800" dirty="0"/>
            </a:br>
            <a:r>
              <a:rPr lang="pl-PL" sz="1800" u="sng" dirty="0"/>
              <a:t>Temat: Energia cieplna </a:t>
            </a:r>
            <a:endParaRPr lang="pl-PL" dirty="0"/>
          </a:p>
        </p:txBody>
      </p:sp>
      <p:pic>
        <p:nvPicPr>
          <p:cNvPr id="4" name="Symbol zastępczy zawartości 3" descr="https://scontent-waw1-1.xx.fbcdn.net/v/t34.0-12/24989704_2055938004635390_359040656_n.jpg?oh=cef0a246eaff7f6767228eebf867d257&amp;oe=5A2CDE9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858280" cy="114298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Układ świateł drogowych – projekt wykonany na platformie Arduino Uno</a:t>
            </a:r>
          </a:p>
        </p:txBody>
      </p:sp>
      <p:pic>
        <p:nvPicPr>
          <p:cNvPr id="4" name="Symbol zastępczy zawartości 3" descr="https://scontent-waw1-1.xx.fbcdn.net/v/t34.0-12/22236329_1371397146310493_486607697_n.jpg?oh=b2affe4f7e17f3a908a2506ddabc81d6&amp;oe=59D5A17B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214422"/>
            <a:ext cx="8001056" cy="564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072074"/>
            <a:ext cx="8929718" cy="709614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Sprawdzenie prawa stygnięcia Newtona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000768"/>
            <a:ext cx="9144000" cy="8572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Stygnięcie wody zależy od temperatury tego ciała i temperatury otoczenia.</a:t>
            </a:r>
            <a:br>
              <a:rPr lang="pl-PL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Im większa różnica temperatur między ciałem a otoczeniem tym ciało szybciej stygnie.</a:t>
            </a:r>
          </a:p>
          <a:p>
            <a:pPr algn="ctr"/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Zastosowanie – np. określenie godziny zgonu denata.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idx="1"/>
          </p:nvPr>
        </p:nvSpPr>
        <p:spPr/>
      </p:sp>
      <p:pic>
        <p:nvPicPr>
          <p:cNvPr id="9" name="Obraz 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495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0" y="0"/>
            <a:ext cx="93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Skład gr. I: Juliusz Puchalski, Tomasz Augustynowicz klasa IF profil: Informatyka-Robotyka</a:t>
            </a:r>
            <a:endParaRPr kumimoji="0" lang="pl-PL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2285984" y="0"/>
            <a:ext cx="4434227" cy="51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Temat: Energia cieplna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Skład: Piotr Gierez, Jakub Sobczyk, Jakub Bogus.</a:t>
            </a:r>
            <a:endParaRPr kumimoji="0" lang="pl-PL" sz="16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Teoria </a:t>
            </a:r>
            <a:r>
              <a:rPr lang="pl-PL" sz="48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pl-PL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Doświadczenie</a:t>
            </a: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4714876" cy="514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6314" y="1428736"/>
            <a:ext cx="4357686" cy="542926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786018" y="5929330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Prawo stygnięcia Newtona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39" y="0"/>
            <a:ext cx="6000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0" y="3500438"/>
            <a:ext cx="33575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Sprawdzenie przewodności </a:t>
            </a:r>
            <a:r>
              <a:rPr lang="pl-PL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jabłka</a:t>
            </a:r>
          </a:p>
          <a:p>
            <a:endParaRPr lang="pl-PL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40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31432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Tomasz Augustynowicz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Karol Ościłowski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i="1" dirty="0">
                <a:latin typeface="Times New Roman" pitchFamily="18" charset="0"/>
                <a:cs typeface="Times New Roman" pitchFamily="18" charset="0"/>
              </a:rPr>
              <a:t>kl. IF</a:t>
            </a:r>
            <a:endParaRPr kumimoji="0" lang="pl-PL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Sprawdzenie przewodności </a:t>
            </a:r>
            <a:r>
              <a:rPr lang="pl-PL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jabłka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cytryny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sz="2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ogórka kiszonego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42919"/>
            <a:ext cx="6215073" cy="4143404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57588" y="3071810"/>
            <a:ext cx="5286412" cy="3000396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/>
          <a:stretch>
            <a:fillRect/>
          </a:stretch>
        </p:blipFill>
        <p:spPr>
          <a:xfrm>
            <a:off x="4643438" y="3643314"/>
            <a:ext cx="4500562" cy="321468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11156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Ołówek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0042"/>
            <a:ext cx="9144000" cy="635795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4929198"/>
            <a:ext cx="335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Koło grafiki 3D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Zaprojektowała Kinga Furmanik kl. IF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42918"/>
            <a:ext cx="9144000" cy="6215082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143644"/>
            <a:ext cx="4857752" cy="566738"/>
          </a:xfrm>
        </p:spPr>
        <p:txBody>
          <a:bodyPr>
            <a:normAutofit fontScale="90000"/>
          </a:bodyPr>
          <a:lstStyle/>
          <a:p>
            <a:r>
              <a:rPr lang="pl-PL" dirty="0"/>
              <a:t>	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Kubeczki Urszuli Łukaszuk kl. IF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657600" y="6429396"/>
            <a:ext cx="5486400" cy="285728"/>
          </a:xfrm>
        </p:spPr>
        <p:txBody>
          <a:bodyPr>
            <a:noAutofit/>
          </a:bodyPr>
          <a:lstStyle/>
          <a:p>
            <a:pPr algn="r"/>
            <a:r>
              <a:rPr lang="pl-PL" sz="1800" b="1" dirty="0">
                <a:latin typeface="Times New Roman" pitchFamily="18" charset="0"/>
                <a:cs typeface="Times New Roman" pitchFamily="18" charset="0"/>
              </a:rPr>
              <a:t>Projekt wykonany w programie graficznym 3D Max</a:t>
            </a:r>
          </a:p>
        </p:txBody>
      </p:sp>
      <p:pic>
        <p:nvPicPr>
          <p:cNvPr id="5" name="Symbol zastępczy obrazu 4"/>
          <p:cNvPicPr>
            <a:picLocks noGrp="1"/>
          </p:cNvPicPr>
          <p:nvPr>
            <p:ph type="pic" idx="1"/>
          </p:nvPr>
        </p:nvPicPr>
        <p:blipFill>
          <a:blip r:embed="rId2"/>
          <a:srcRect l="12518" r="12518"/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2116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Układ świateł drogowych – program napisany w języku C++</a:t>
            </a:r>
            <a:endParaRPr lang="pl-PL" sz="2400" b="1" u="sng" dirty="0">
              <a:solidFill>
                <a:srgbClr val="00B0F0"/>
              </a:solidFill>
            </a:endParaRPr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143512"/>
            <a:ext cx="9144000" cy="709614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Koło grafiki 3D – uczniowie z </a:t>
            </a:r>
            <a:r>
              <a:rPr lang="pl-PL" sz="2800" dirty="0" err="1">
                <a:latin typeface="Times New Roman" pitchFamily="18" charset="0"/>
                <a:cs typeface="Times New Roman" pitchFamily="18" charset="0"/>
              </a:rPr>
              <a:t>kl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 IF profil architektoniczny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9144000" cy="804862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 Wkręty zaprojektowała Nikola z kl. IF</a:t>
            </a:r>
          </a:p>
        </p:txBody>
      </p:sp>
      <p:pic>
        <p:nvPicPr>
          <p:cNvPr id="5" name="Obraz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7325" cy="5103495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3042" y="6291262"/>
            <a:ext cx="5486400" cy="566738"/>
          </a:xfrm>
        </p:spPr>
        <p:txBody>
          <a:bodyPr/>
          <a:lstStyle/>
          <a:p>
            <a:r>
              <a:rPr lang="pl-PL" dirty="0"/>
              <a:t>Natalia Michałowska z 1f zaprasza na kawę!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/>
          </p:cNvPicPr>
          <p:nvPr>
            <p:ph type="pic" idx="1"/>
          </p:nvPr>
        </p:nvPicPr>
        <p:blipFill>
          <a:blip r:embed="rId2"/>
          <a:srcRect l="12518" r="12518"/>
          <a:stretch>
            <a:fillRect/>
          </a:stretch>
        </p:blipFill>
        <p:spPr>
          <a:xfrm>
            <a:off x="0" y="0"/>
            <a:ext cx="9144000" cy="642939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Magdalena Czerniewicz kl. IF- projekt lampy</a:t>
            </a:r>
            <a:endParaRPr kumimoji="0" lang="pl-PL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6116" y="5715016"/>
            <a:ext cx="2143140" cy="566738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Lampa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215082"/>
            <a:ext cx="9144000" cy="64291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l-PL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Natalia Michałowska IF - Koło grafiki 3D – profil architektoniczny</a:t>
            </a:r>
          </a:p>
        </p:txBody>
      </p:sp>
      <p:pic>
        <p:nvPicPr>
          <p:cNvPr id="5" name="Symbol zastępczy obrazu 4"/>
          <p:cNvPicPr>
            <a:picLocks noGrp="1"/>
          </p:cNvPicPr>
          <p:nvPr>
            <p:ph type="pic" idx="1"/>
          </p:nvPr>
        </p:nvPicPr>
        <p:blipFill>
          <a:blip r:embed="rId2"/>
          <a:srcRect l="12518" r="12518"/>
          <a:stretch>
            <a:fillRect/>
          </a:stretch>
        </p:blipFill>
        <p:spPr>
          <a:xfrm>
            <a:off x="0" y="0"/>
            <a:ext cx="9144000" cy="571501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Projekt:   </a:t>
            </a:r>
            <a:r>
              <a:rPr lang="pl-PL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Adam Obłocki kl. IF </a:t>
            </a: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profil architektoniczny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32"/>
            <a:ext cx="9143999" cy="600076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000768"/>
            <a:ext cx="6915128" cy="414350"/>
          </a:xfrm>
        </p:spPr>
        <p:txBody>
          <a:bodyPr>
            <a:noAutofit/>
          </a:bodyPr>
          <a:lstStyle/>
          <a:p>
            <a:r>
              <a:rPr lang="pl-PL" sz="3200" b="0" dirty="0">
                <a:latin typeface="Times New Roman" pitchFamily="18" charset="0"/>
                <a:cs typeface="Times New Roman" pitchFamily="18" charset="0"/>
              </a:rPr>
              <a:t>Zaprojektowała: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6410304"/>
            <a:ext cx="9144000" cy="447696"/>
          </a:xfrm>
        </p:spPr>
        <p:txBody>
          <a:bodyPr>
            <a:noAutofit/>
          </a:bodyPr>
          <a:lstStyle/>
          <a:p>
            <a:pPr algn="r"/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Magdalena Czerniewicz kl. IF </a:t>
            </a:r>
            <a:r>
              <a:rPr lang="pl-PL" sz="2400" dirty="0"/>
              <a:t> profil architektoniczny</a:t>
            </a:r>
          </a:p>
        </p:txBody>
      </p:sp>
      <p:pic>
        <p:nvPicPr>
          <p:cNvPr id="5" name="Symbol zastępczy obrazu 4"/>
          <p:cNvPicPr>
            <a:picLocks noGrp="1"/>
          </p:cNvPicPr>
          <p:nvPr>
            <p:ph type="pic" idx="1"/>
          </p:nvPr>
        </p:nvPicPr>
        <p:blipFill>
          <a:blip r:embed="rId2"/>
          <a:srcRect l="12518" r="12518"/>
          <a:stretch>
            <a:fillRect/>
          </a:stretch>
        </p:blipFill>
        <p:spPr>
          <a:xfrm>
            <a:off x="0" y="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itchFamily="18" charset="0"/>
                <a:cs typeface="Times New Roman" pitchFamily="18" charset="0"/>
              </a:rPr>
              <a:t>Projekt:  Anna Zdunko</a:t>
            </a: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3999" cy="6215082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A848B1-5C06-4B16-A5D8-7AD2A283E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24A87EF-7C49-4961-9F4F-0449626A79A4}"/>
              </a:ext>
            </a:extLst>
          </p:cNvPr>
          <p:cNvSpPr txBox="1"/>
          <p:nvPr/>
        </p:nvSpPr>
        <p:spPr>
          <a:xfrm>
            <a:off x="467544" y="3429000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Projekt:</a:t>
            </a:r>
            <a:b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</a:p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Zdunko</a:t>
            </a:r>
          </a:p>
        </p:txBody>
      </p:sp>
    </p:spTree>
    <p:extLst>
      <p:ext uri="{BB962C8B-B14F-4D97-AF65-F5344CB8AC3E}">
        <p14:creationId xmlns:p14="http://schemas.microsoft.com/office/powerpoint/2010/main" val="731909691"/>
      </p:ext>
    </p:extLst>
  </p:cSld>
  <p:clrMapOvr>
    <a:masterClrMapping/>
  </p:clrMapOvr>
  <p:transition spd="slow" advClick="0" advTm="8000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00760" y="5286388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Adam Obłocki If</a:t>
            </a:r>
          </a:p>
        </p:txBody>
      </p:sp>
      <p:pic>
        <p:nvPicPr>
          <p:cNvPr id="4" name="Obraz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286380" y="5214950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Kinga Furmanik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user\AppData\Local\Microsoft\Windows\INetCache\Content.Word\20171010_1449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29950"/>
          <a:stretch/>
        </p:blipFill>
        <p:spPr bwMode="auto">
          <a:xfrm>
            <a:off x="0" y="1"/>
            <a:ext cx="4679315" cy="3808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 descr="C:\Users\user\AppData\Local\Microsoft\Windows\INetCache\Content.Word\asf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428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C:\Users\user\AppData\Local\Microsoft\Windows\INetCache\Content.Word\Bez tytułu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33494"/>
            <a:ext cx="4500561" cy="3024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714612" y="5000636"/>
            <a:ext cx="18573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Przycisk wciśnięty alarm!!!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5214910" y="4180344"/>
            <a:ext cx="392909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Alarm domowy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800" u="sng" dirty="0">
                <a:latin typeface="Times New Roman" pitchFamily="18" charset="0"/>
                <a:cs typeface="Times New Roman" pitchFamily="18" charset="0"/>
              </a:rPr>
              <a:t>Zaprojektowali: </a:t>
            </a:r>
            <a:br>
              <a:rPr lang="pl-PL" sz="2800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Monika Niska</a:t>
            </a:r>
            <a:br>
              <a:rPr lang="pl-PL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Walentyna Waśko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Gabriel</a:t>
            </a:r>
            <a:r>
              <a:rPr kumimoji="0" lang="pl-PL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Ziemann</a:t>
            </a:r>
            <a:br>
              <a:rPr kumimoji="0" lang="pl-PL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pl-PL" sz="28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kl. IIF</a:t>
            </a:r>
            <a:endParaRPr kumimoji="0" lang="pl-PL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429256" y="521495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Beata Kamińska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57224" y="5286388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Weronika Miłkowska kl. IF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Weronika Miłkowska I F</a:t>
            </a: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500694" y="5286388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Adam Obłocki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643570" y="5214950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Nikola Miezio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57818" y="5214950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Beata Kamińska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71802" y="5286388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Adam Obłocki kl. IF</a:t>
            </a:r>
          </a:p>
        </p:txBody>
      </p:sp>
    </p:spTree>
  </p:cSld>
  <p:clrMapOvr>
    <a:masterClrMapping/>
  </p:clrMapOvr>
  <p:transition spd="slow" advClick="0" advTm="8000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87544C-0158-4F11-8B05-E1A957E82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3E963D-6FB9-46A0-A2D1-59DD0FF71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pl-PL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Zdunko</a:t>
            </a:r>
            <a:endParaRPr lang="pl-PL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00305"/>
      </p:ext>
    </p:extLst>
  </p:cSld>
  <p:clrMapOvr>
    <a:masterClrMapping/>
  </p:clrMapOvr>
  <p:transition spd="slow" advClick="0" advTm="8000">
    <p:wipe dir="r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894</TotalTime>
  <Words>752</Words>
  <Application>Microsoft Office PowerPoint</Application>
  <PresentationFormat>Pokaz na ekranie (4:3)</PresentationFormat>
  <Paragraphs>141</Paragraphs>
  <Slides>97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1" baseType="lpstr">
      <vt:lpstr>Arial</vt:lpstr>
      <vt:lpstr>Calibri</vt:lpstr>
      <vt:lpstr>Times New Roman</vt:lpstr>
      <vt:lpstr>Motyw pakietu Office</vt:lpstr>
      <vt:lpstr>Projekt  ,,Wysokie kompetencje uczniów V LO – Inwestycją w przyszłość ‘’ </vt:lpstr>
      <vt:lpstr>Koło robotyki   profil Informatyka-Robotyka Platforma Arduino Uno – z jedną diodą</vt:lpstr>
      <vt:lpstr>Platforma Arduino Uno – z 5  diodami</vt:lpstr>
      <vt:lpstr>Program w języku C++ migania 5 diod</vt:lpstr>
      <vt:lpstr>Uczennice z kl. 2f „smakują” elektronikę</vt:lpstr>
      <vt:lpstr>Prezentacja programu PowerPoint</vt:lpstr>
      <vt:lpstr>Układ świateł drogowych – projekt wykonany na platformie Arduino Uno</vt:lpstr>
      <vt:lpstr>Prezentacja programu PowerPoint</vt:lpstr>
      <vt:lpstr>Prezentacja programu PowerPoint</vt:lpstr>
      <vt:lpstr>Układ elektroniczny alarmu, sprawdzenie działania Projektują: Rafał Marcinkiewicz, Sylwia Sienkiewicz, Dominika Płonowska</vt:lpstr>
      <vt:lpstr>Serwomechanizm w praktyce</vt:lpstr>
      <vt:lpstr>Program obraca śmigiełko serwomechanizmu o pewien kąt i  powraca do punktu wyjścia</vt:lpstr>
      <vt:lpstr>Prezentacja programu PowerPoint</vt:lpstr>
      <vt:lpstr>Serwomechanizm wykonali: - Rafał Marcinkiewicz - Sylwia Sienkiewicz - Dominika Płonowska</vt:lpstr>
      <vt:lpstr>Układ po prawidłowym podłączeniu pokazuje odległość od obiektu, który jest w ruchu. </vt:lpstr>
      <vt:lpstr>Czujnik odległość zmierzył odległość i wypisał wartości  w monitorze portu szeregowego, buzer zasygnalizował pomiar sygnałem dźwiękowym – jest to prosta centralka alarmowa. </vt:lpstr>
      <vt:lpstr>Prezentacja programu PowerPoint</vt:lpstr>
      <vt:lpstr>Centralkę alarmową z czujnikiem odległości HC-SR04 przygotowali:  SEBASTIAN KISIELEWICZ i HUBERT FIESIAK  kl. IIF</vt:lpstr>
      <vt:lpstr>Koło robotyki   Gabriel Ziemann Monika Niska kl. IIF</vt:lpstr>
      <vt:lpstr>Prezentacja programu PowerPoint</vt:lpstr>
      <vt:lpstr>Diody RGB – mogą świecić w dowolnym kolorze</vt:lpstr>
      <vt:lpstr>Diody RGB</vt:lpstr>
      <vt:lpstr>Prezentacja programu PowerPoint</vt:lpstr>
      <vt:lpstr>Listwę LED podłączyli Michał Szczytko, Bartosz Daszuta kl. IIF – koło robotyki</vt:lpstr>
      <vt:lpstr>Prezentacja programu PowerPoint</vt:lpstr>
      <vt:lpstr>Głośna syrena alarmowa Dźwięk odpowiada alarmowi domowemu (buzzer bez generatora) </vt:lpstr>
      <vt:lpstr> Kontaktron  czujnik alarmowy używany np.  w oknach  </vt:lpstr>
      <vt:lpstr>Prezentacja programu PowerPoint</vt:lpstr>
      <vt:lpstr>Zbudowano układ z klawiaturą numeryczną – wykorzystano bibliotekę Keypad.</vt:lpstr>
      <vt:lpstr>Prezentacja programu PowerPoint</vt:lpstr>
      <vt:lpstr>POMIAR TEMPERATURY</vt:lpstr>
      <vt:lpstr>Prezentacja programu PowerPoint</vt:lpstr>
      <vt:lpstr>Prezentacja programu PowerPoint</vt:lpstr>
      <vt:lpstr>Koło eksperymentu fizycznego – uczniowie z kl. IF  profil Informatyka-Robotyka</vt:lpstr>
      <vt:lpstr>Korzystając z opcji przetwarzania wykresu sporządzono wykres prędkości od czasu.  Stosując dopasowanie funkcji na wykresie prędkości od czasu otrzymano prostoliniowy wykres zgodny z teorią ruchu jednostajnie przyspieszonego </vt:lpstr>
      <vt:lpstr>Prezentacja programu PowerPoint</vt:lpstr>
      <vt:lpstr>Zajęcia prowadzi  nauczyciel fizyki, informatyki  - Anna Zdunko</vt:lpstr>
      <vt:lpstr>Badanie swobodnego spadku piłki</vt:lpstr>
      <vt:lpstr>Zaraz start!</vt:lpstr>
      <vt:lpstr>Pomiary</vt:lpstr>
      <vt:lpstr>Czas odbicia piłki wynosi 0,04s</vt:lpstr>
      <vt:lpstr>Wyznaczenie przyspieszenia ziemskiego za pomocą wahadła matematycznego Koło eksperymentu fizycznego – profil Informatyka –Robotyka kl. IF </vt:lpstr>
      <vt:lpstr>Okres wahadła wynosi:  </vt:lpstr>
      <vt:lpstr>Średnie przyspieszenie ziemskie wynosi 9,81m/s2 ,  wynik z doświadczenia– 11,25m/s2  </vt:lpstr>
      <vt:lpstr>Czujnik z fotobramką pozwala zmierzyc  okres wahadła </vt:lpstr>
      <vt:lpstr>W doświadczeniu otrzymano  g=11,63m/s2 Odczyt z wykresów okresu wahadła pozwala obliczyć przyspieszenie ziemskie w V LO ze wzoru </vt:lpstr>
      <vt:lpstr>Okres wahadła wyznaczyli :  Michał Borkowski, Mateusz Szulimowski kl. IF T=9,68s-7,76s=1,92s</vt:lpstr>
      <vt:lpstr>Ruch drgający badają:  Piotr Gierez, Jakub Sobczyk, Jakub Bogus z kl. IF  profil Informatyka-Robotyka</vt:lpstr>
      <vt:lpstr>Prezentacja programu PowerPoint</vt:lpstr>
      <vt:lpstr>Prezentacja programu PowerPoint</vt:lpstr>
      <vt:lpstr>Prezentacja programu PowerPoint</vt:lpstr>
      <vt:lpstr>Juliusz Puchalski, Tomasz Augustynowicz z kl. IF badają ruch drgający</vt:lpstr>
      <vt:lpstr>Prezentacja programu PowerPoint</vt:lpstr>
      <vt:lpstr>Przebieg doświadczenia:  - Umocuj ciężarek na sprężynie, zawieszonej na czujniku siły - Połącz detektor ruchu oraz czujnik siły z wejściem analogowym - Uruchom program Coach 7 - Wychyl ciężarek z położenia równowagi - Zrób pomiary </vt:lpstr>
      <vt:lpstr>Prezentacja programu PowerPoint</vt:lpstr>
      <vt:lpstr>Uczniowie z koła eksperymentu fizycznego badają zjawisko tarcia</vt:lpstr>
      <vt:lpstr>Prezentacja programu PowerPoint</vt:lpstr>
      <vt:lpstr>Prezentacja programu PowerPoint</vt:lpstr>
      <vt:lpstr>Prezentacja programu PowerPoint</vt:lpstr>
      <vt:lpstr>Prezentacja programu PowerPoint</vt:lpstr>
      <vt:lpstr>Dudnienia występują w źle nastrojonych instrumentach,  głośnikach, radarach dopplerowskich. Kamertony pobudzone do drgań wytworzyły fale o różnych częstotliwościach  Fale nałożyły się i powstała fala modulowana, która jest odpowiedzialna za dudnienia, ma charakterystyczny ósemkowy kształt. </vt:lpstr>
      <vt:lpstr>Prezentacja programu PowerPoint</vt:lpstr>
      <vt:lpstr>Prezentacja programu PowerPoint</vt:lpstr>
      <vt:lpstr>Efekt Dopplera  Jeżeli źródło dźwięku jest  w ruchu to odbiornik odbiera inną częstotliwość niż częstotliwość emitowana przez źródło  </vt:lpstr>
      <vt:lpstr>Prezentacja programu PowerPoint</vt:lpstr>
      <vt:lpstr>Prezentacja programu PowerPoint</vt:lpstr>
      <vt:lpstr>Prezentacja programu PowerPoint</vt:lpstr>
      <vt:lpstr>Prezentacja programu PowerPoint</vt:lpstr>
      <vt:lpstr>Wysokie kompetencje uczniów V LO w Białymstoku – inwestycją w przyszłość V Liceum ogólnokształcące imienia Jana III Sobieskiego w Białymstoku Grupa 4 Klasa IF profil: informatyka-robotyka Skład: Michał Borkowski, Błażej Drągowski Temat: Energia cieplna </vt:lpstr>
      <vt:lpstr>Prezentacja programu PowerPoint</vt:lpstr>
      <vt:lpstr>Sprawdzenie prawa stygnięcia Newtona</vt:lpstr>
      <vt:lpstr>Prezentacja programu PowerPoint</vt:lpstr>
      <vt:lpstr>Prezentacja programu PowerPoint</vt:lpstr>
      <vt:lpstr>Teoria                Doświadczenie</vt:lpstr>
      <vt:lpstr>Prezentacja programu PowerPoint</vt:lpstr>
      <vt:lpstr>Sprawdzenie przewodności jabłka, cytryny i ogórka kiszonego</vt:lpstr>
      <vt:lpstr>Ołówek</vt:lpstr>
      <vt:lpstr>Zaprojektowała Kinga Furmanik kl. IF</vt:lpstr>
      <vt:lpstr> Kubeczki Urszuli Łukaszuk kl. IF </vt:lpstr>
      <vt:lpstr>Koło grafiki 3D – uczniowie z kl IF profil architektoniczny</vt:lpstr>
      <vt:lpstr>Natalia Michałowska z 1f zaprasza na kawę!</vt:lpstr>
      <vt:lpstr>Prezentacja programu PowerPoint</vt:lpstr>
      <vt:lpstr>Prezentacja programu PowerPoint</vt:lpstr>
      <vt:lpstr>Lampa</vt:lpstr>
      <vt:lpstr>Projekt:   Adam Obłocki kl. IF profil architektoniczny</vt:lpstr>
      <vt:lpstr>Zaprojektowała:</vt:lpstr>
      <vt:lpstr>Projekt:  Anna Zdunko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Koło robotyki - grupa uczniów z kl. IIF</dc:title>
  <dc:creator>Anna Zdunko</dc:creator>
  <cp:lastModifiedBy>user</cp:lastModifiedBy>
  <cp:revision>176</cp:revision>
  <dcterms:created xsi:type="dcterms:W3CDTF">2017-09-30T12:22:20Z</dcterms:created>
  <dcterms:modified xsi:type="dcterms:W3CDTF">2018-03-01T11:58:21Z</dcterms:modified>
</cp:coreProperties>
</file>